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6" r:id="rId10"/>
    <p:sldId id="265" r:id="rId11"/>
    <p:sldId id="267" r:id="rId12"/>
    <p:sldId id="268" r:id="rId13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66" autoAdjust="0"/>
    <p:restoredTop sz="94706" autoAdjust="0"/>
  </p:normalViewPr>
  <p:slideViewPr>
    <p:cSldViewPr>
      <p:cViewPr varScale="1">
        <p:scale>
          <a:sx n="63" d="100"/>
          <a:sy n="63" d="100"/>
        </p:scale>
        <p:origin x="-150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00DB3-DBF0-4086-B675-117E7A9610B8}" type="datetimeFigureOut">
              <a:rPr lang="pt-BR" smtClean="0"/>
              <a:pPr/>
              <a:t>07/11/2018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700DB3-DBF0-4086-B675-117E7A9610B8}" type="datetimeFigureOut">
              <a:rPr lang="pt-BR" smtClean="0"/>
              <a:pPr/>
              <a:t>07/11/2018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19D8CF-8DEC-4D9F-84EE-ADF04DFF3391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Pictures\tudo da Larissa frança\material slide\cap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7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Pictures\tudo da Larissa frança\material slide\cançã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7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D:\Pictures\tudo da Larissa frança\material slide\contato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72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D:\Pictures\tudo da Larissa frança\material slide\fi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729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Pictures\tudo da Larissa frança\material slide\biografia 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7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Pictures\tudo da Larissa frança\material slide\meu Sh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7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Pictures\tudo da Larissa frança\material slide\MOMENTOS ESPECIAIS EM MEU SH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7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 descr="D:\Pictures\tudo da Larissa frança\material slide\ratinh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7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D:\Pictures\tudo da Larissa frança\material slide\barretã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7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1" name="Picture 1" descr="D:\Pictures\tudo da Larissa frança\material slide\raul g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7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D:\Pictures\tudo da Larissa frança\material slide\c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672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D:\Pictures\tudo da Larissa frança\material slide\chov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672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1542</TotalTime>
  <Words>0</Words>
  <Application>Microsoft Office PowerPoint</Application>
  <PresentationFormat>Apresentação na tela (4:3)</PresentationFormat>
  <Paragraphs>0</Paragraphs>
  <Slides>12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12</vt:i4>
      </vt:variant>
    </vt:vector>
  </HeadingPairs>
  <TitlesOfParts>
    <vt:vector size="13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Adriano</dc:creator>
  <cp:lastModifiedBy>Adriano</cp:lastModifiedBy>
  <cp:revision>23</cp:revision>
  <dcterms:created xsi:type="dcterms:W3CDTF">2018-11-07T20:40:37Z</dcterms:created>
  <dcterms:modified xsi:type="dcterms:W3CDTF">2018-11-08T22:34:02Z</dcterms:modified>
</cp:coreProperties>
</file>